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476" r:id="rId5"/>
    <p:sldId id="495" r:id="rId6"/>
    <p:sldId id="482" r:id="rId7"/>
    <p:sldId id="500" r:id="rId8"/>
    <p:sldId id="499" r:id="rId9"/>
    <p:sldId id="498" r:id="rId10"/>
    <p:sldId id="505" r:id="rId11"/>
    <p:sldId id="508" r:id="rId12"/>
    <p:sldId id="494" r:id="rId13"/>
    <p:sldId id="496" r:id="rId14"/>
    <p:sldId id="522" r:id="rId15"/>
    <p:sldId id="523" r:id="rId16"/>
    <p:sldId id="524" r:id="rId17"/>
    <p:sldId id="504" r:id="rId18"/>
    <p:sldId id="525" r:id="rId19"/>
    <p:sldId id="526" r:id="rId20"/>
    <p:sldId id="502" r:id="rId21"/>
    <p:sldId id="527" r:id="rId22"/>
    <p:sldId id="490" r:id="rId23"/>
    <p:sldId id="536" r:id="rId24"/>
    <p:sldId id="539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03A7AD-7CD0-493C-ADE5-3A456478DD78}" v="4" dt="2022-07-15T04:08:44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778" autoAdjust="0"/>
  </p:normalViewPr>
  <p:slideViewPr>
    <p:cSldViewPr snapToGrid="0">
      <p:cViewPr varScale="1">
        <p:scale>
          <a:sx n="81" d="100"/>
          <a:sy n="81" d="100"/>
        </p:scale>
        <p:origin x="6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ai kaoru" userId="a58bc759-01b7-4f13-ad6b-c2113db78473" providerId="ADAL" clId="{FB4CE89D-E661-4072-8239-FE56FBC8C963}"/>
    <pc:docChg chg="undo custSel addSld delSld modSld">
      <pc:chgData name="asai kaoru" userId="a58bc759-01b7-4f13-ad6b-c2113db78473" providerId="ADAL" clId="{FB4CE89D-E661-4072-8239-FE56FBC8C963}" dt="2022-07-13T02:03:18.008" v="60" actId="47"/>
      <pc:docMkLst>
        <pc:docMk/>
      </pc:docMkLst>
      <pc:sldChg chg="del">
        <pc:chgData name="asai kaoru" userId="a58bc759-01b7-4f13-ad6b-c2113db78473" providerId="ADAL" clId="{FB4CE89D-E661-4072-8239-FE56FBC8C963}" dt="2022-07-11T06:25:35.269" v="5" actId="47"/>
        <pc:sldMkLst>
          <pc:docMk/>
          <pc:sldMk cId="73997153" sldId="256"/>
        </pc:sldMkLst>
      </pc:sldChg>
      <pc:sldChg chg="modNotesTx">
        <pc:chgData name="asai kaoru" userId="a58bc759-01b7-4f13-ad6b-c2113db78473" providerId="ADAL" clId="{FB4CE89D-E661-4072-8239-FE56FBC8C963}" dt="2022-07-11T06:27:22.129" v="35" actId="20577"/>
        <pc:sldMkLst>
          <pc:docMk/>
          <pc:sldMk cId="2078616405" sldId="257"/>
        </pc:sldMkLst>
      </pc:sldChg>
      <pc:sldChg chg="del">
        <pc:chgData name="asai kaoru" userId="a58bc759-01b7-4f13-ad6b-c2113db78473" providerId="ADAL" clId="{FB4CE89D-E661-4072-8239-FE56FBC8C963}" dt="2022-07-11T06:25:26.619" v="2" actId="47"/>
        <pc:sldMkLst>
          <pc:docMk/>
          <pc:sldMk cId="2271694236" sldId="269"/>
        </pc:sldMkLst>
      </pc:sldChg>
      <pc:sldChg chg="del modNotesTx">
        <pc:chgData name="asai kaoru" userId="a58bc759-01b7-4f13-ad6b-c2113db78473" providerId="ADAL" clId="{FB4CE89D-E661-4072-8239-FE56FBC8C963}" dt="2022-07-11T06:25:42.251" v="9" actId="47"/>
        <pc:sldMkLst>
          <pc:docMk/>
          <pc:sldMk cId="3412658083" sldId="453"/>
        </pc:sldMkLst>
      </pc:sldChg>
      <pc:sldChg chg="add del">
        <pc:chgData name="asai kaoru" userId="a58bc759-01b7-4f13-ad6b-c2113db78473" providerId="ADAL" clId="{FB4CE89D-E661-4072-8239-FE56FBC8C963}" dt="2022-07-11T06:25:40.555" v="8" actId="47"/>
        <pc:sldMkLst>
          <pc:docMk/>
          <pc:sldMk cId="3047463210" sldId="458"/>
        </pc:sldMkLst>
      </pc:sldChg>
      <pc:sldChg chg="del">
        <pc:chgData name="asai kaoru" userId="a58bc759-01b7-4f13-ad6b-c2113db78473" providerId="ADAL" clId="{FB4CE89D-E661-4072-8239-FE56FBC8C963}" dt="2022-07-11T06:29:09.495" v="56" actId="47"/>
        <pc:sldMkLst>
          <pc:docMk/>
          <pc:sldMk cId="179304118" sldId="462"/>
        </pc:sldMkLst>
      </pc:sldChg>
      <pc:sldChg chg="del">
        <pc:chgData name="asai kaoru" userId="a58bc759-01b7-4f13-ad6b-c2113db78473" providerId="ADAL" clId="{FB4CE89D-E661-4072-8239-FE56FBC8C963}" dt="2022-07-11T06:25:16.236" v="0" actId="47"/>
        <pc:sldMkLst>
          <pc:docMk/>
          <pc:sldMk cId="2303146584" sldId="475"/>
        </pc:sldMkLst>
      </pc:sldChg>
      <pc:sldChg chg="modNotesTx">
        <pc:chgData name="asai kaoru" userId="a58bc759-01b7-4f13-ad6b-c2113db78473" providerId="ADAL" clId="{FB4CE89D-E661-4072-8239-FE56FBC8C963}" dt="2022-07-11T06:25:24.199" v="1" actId="20577"/>
        <pc:sldMkLst>
          <pc:docMk/>
          <pc:sldMk cId="3993017061" sldId="476"/>
        </pc:sldMkLst>
      </pc:sldChg>
      <pc:sldChg chg="del">
        <pc:chgData name="asai kaoru" userId="a58bc759-01b7-4f13-ad6b-c2113db78473" providerId="ADAL" clId="{FB4CE89D-E661-4072-8239-FE56FBC8C963}" dt="2022-07-11T06:25:33.814" v="4" actId="47"/>
        <pc:sldMkLst>
          <pc:docMk/>
          <pc:sldMk cId="4251331676" sldId="478"/>
        </pc:sldMkLst>
      </pc:sldChg>
      <pc:sldChg chg="del">
        <pc:chgData name="asai kaoru" userId="a58bc759-01b7-4f13-ad6b-c2113db78473" providerId="ADAL" clId="{FB4CE89D-E661-4072-8239-FE56FBC8C963}" dt="2022-07-11T06:29:06.597" v="54" actId="47"/>
        <pc:sldMkLst>
          <pc:docMk/>
          <pc:sldMk cId="1095277548" sldId="479"/>
        </pc:sldMkLst>
      </pc:sldChg>
      <pc:sldChg chg="del">
        <pc:chgData name="asai kaoru" userId="a58bc759-01b7-4f13-ad6b-c2113db78473" providerId="ADAL" clId="{FB4CE89D-E661-4072-8239-FE56FBC8C963}" dt="2022-07-11T06:28:53.399" v="50" actId="47"/>
        <pc:sldMkLst>
          <pc:docMk/>
          <pc:sldMk cId="3157334357" sldId="480"/>
        </pc:sldMkLst>
      </pc:sldChg>
      <pc:sldChg chg="del">
        <pc:chgData name="asai kaoru" userId="a58bc759-01b7-4f13-ad6b-c2113db78473" providerId="ADAL" clId="{FB4CE89D-E661-4072-8239-FE56FBC8C963}" dt="2022-07-11T06:28:38.813" v="47" actId="47"/>
        <pc:sldMkLst>
          <pc:docMk/>
          <pc:sldMk cId="2370607746" sldId="481"/>
        </pc:sldMkLst>
      </pc:sldChg>
      <pc:sldChg chg="modNotesTx">
        <pc:chgData name="asai kaoru" userId="a58bc759-01b7-4f13-ad6b-c2113db78473" providerId="ADAL" clId="{FB4CE89D-E661-4072-8239-FE56FBC8C963}" dt="2022-07-11T06:26:03.172" v="13" actId="6549"/>
        <pc:sldMkLst>
          <pc:docMk/>
          <pc:sldMk cId="548956092" sldId="482"/>
        </pc:sldMkLst>
      </pc:sldChg>
      <pc:sldChg chg="del">
        <pc:chgData name="asai kaoru" userId="a58bc759-01b7-4f13-ad6b-c2113db78473" providerId="ADAL" clId="{FB4CE89D-E661-4072-8239-FE56FBC8C963}" dt="2022-07-11T06:28:29.759" v="44" actId="47"/>
        <pc:sldMkLst>
          <pc:docMk/>
          <pc:sldMk cId="1086563709" sldId="488"/>
        </pc:sldMkLst>
      </pc:sldChg>
      <pc:sldChg chg="del">
        <pc:chgData name="asai kaoru" userId="a58bc759-01b7-4f13-ad6b-c2113db78473" providerId="ADAL" clId="{FB4CE89D-E661-4072-8239-FE56FBC8C963}" dt="2022-07-11T06:25:43.240" v="10" actId="47"/>
        <pc:sldMkLst>
          <pc:docMk/>
          <pc:sldMk cId="1724537717" sldId="489"/>
        </pc:sldMkLst>
      </pc:sldChg>
      <pc:sldChg chg="del">
        <pc:chgData name="asai kaoru" userId="a58bc759-01b7-4f13-ad6b-c2113db78473" providerId="ADAL" clId="{FB4CE89D-E661-4072-8239-FE56FBC8C963}" dt="2022-07-11T06:25:44.352" v="11" actId="47"/>
        <pc:sldMkLst>
          <pc:docMk/>
          <pc:sldMk cId="1343362965" sldId="491"/>
        </pc:sldMkLst>
      </pc:sldChg>
      <pc:sldChg chg="modNotesTx">
        <pc:chgData name="asai kaoru" userId="a58bc759-01b7-4f13-ad6b-c2113db78473" providerId="ADAL" clId="{FB4CE89D-E661-4072-8239-FE56FBC8C963}" dt="2022-07-11T06:27:02.954" v="32" actId="20577"/>
        <pc:sldMkLst>
          <pc:docMk/>
          <pc:sldMk cId="2556326452" sldId="493"/>
        </pc:sldMkLst>
      </pc:sldChg>
      <pc:sldChg chg="modNotesTx">
        <pc:chgData name="asai kaoru" userId="a58bc759-01b7-4f13-ad6b-c2113db78473" providerId="ADAL" clId="{FB4CE89D-E661-4072-8239-FE56FBC8C963}" dt="2022-07-11T06:26:21.147" v="20" actId="20577"/>
        <pc:sldMkLst>
          <pc:docMk/>
          <pc:sldMk cId="1101921207" sldId="494"/>
        </pc:sldMkLst>
      </pc:sldChg>
      <pc:sldChg chg="modNotesTx">
        <pc:chgData name="asai kaoru" userId="a58bc759-01b7-4f13-ad6b-c2113db78473" providerId="ADAL" clId="{FB4CE89D-E661-4072-8239-FE56FBC8C963}" dt="2022-07-11T06:26:00.594" v="12" actId="6549"/>
        <pc:sldMkLst>
          <pc:docMk/>
          <pc:sldMk cId="4029182715" sldId="495"/>
        </pc:sldMkLst>
      </pc:sldChg>
      <pc:sldChg chg="modNotesTx">
        <pc:chgData name="asai kaoru" userId="a58bc759-01b7-4f13-ad6b-c2113db78473" providerId="ADAL" clId="{FB4CE89D-E661-4072-8239-FE56FBC8C963}" dt="2022-07-11T06:26:24.562" v="21" actId="20577"/>
        <pc:sldMkLst>
          <pc:docMk/>
          <pc:sldMk cId="1669989148" sldId="496"/>
        </pc:sldMkLst>
      </pc:sldChg>
      <pc:sldChg chg="modNotesTx">
        <pc:chgData name="asai kaoru" userId="a58bc759-01b7-4f13-ad6b-c2113db78473" providerId="ADAL" clId="{FB4CE89D-E661-4072-8239-FE56FBC8C963}" dt="2022-07-11T06:26:56.868" v="30" actId="20577"/>
        <pc:sldMkLst>
          <pc:docMk/>
          <pc:sldMk cId="1457409518" sldId="497"/>
        </pc:sldMkLst>
      </pc:sldChg>
      <pc:sldChg chg="modNotesTx">
        <pc:chgData name="asai kaoru" userId="a58bc759-01b7-4f13-ad6b-c2113db78473" providerId="ADAL" clId="{FB4CE89D-E661-4072-8239-FE56FBC8C963}" dt="2022-07-11T06:26:13.831" v="17" actId="20577"/>
        <pc:sldMkLst>
          <pc:docMk/>
          <pc:sldMk cId="2872902514" sldId="498"/>
        </pc:sldMkLst>
      </pc:sldChg>
      <pc:sldChg chg="modNotesTx">
        <pc:chgData name="asai kaoru" userId="a58bc759-01b7-4f13-ad6b-c2113db78473" providerId="ADAL" clId="{FB4CE89D-E661-4072-8239-FE56FBC8C963}" dt="2022-07-11T06:26:09.322" v="15" actId="20577"/>
        <pc:sldMkLst>
          <pc:docMk/>
          <pc:sldMk cId="253096546" sldId="499"/>
        </pc:sldMkLst>
      </pc:sldChg>
      <pc:sldChg chg="modNotesTx">
        <pc:chgData name="asai kaoru" userId="a58bc759-01b7-4f13-ad6b-c2113db78473" providerId="ADAL" clId="{FB4CE89D-E661-4072-8239-FE56FBC8C963}" dt="2022-07-11T06:26:06.355" v="14" actId="20577"/>
        <pc:sldMkLst>
          <pc:docMk/>
          <pc:sldMk cId="745903134" sldId="500"/>
        </pc:sldMkLst>
      </pc:sldChg>
      <pc:sldChg chg="modNotesTx">
        <pc:chgData name="asai kaoru" userId="a58bc759-01b7-4f13-ad6b-c2113db78473" providerId="ADAL" clId="{FB4CE89D-E661-4072-8239-FE56FBC8C963}" dt="2022-07-11T06:26:49.655" v="28" actId="20577"/>
        <pc:sldMkLst>
          <pc:docMk/>
          <pc:sldMk cId="2605313168" sldId="502"/>
        </pc:sldMkLst>
      </pc:sldChg>
      <pc:sldChg chg="modNotesTx">
        <pc:chgData name="asai kaoru" userId="a58bc759-01b7-4f13-ad6b-c2113db78473" providerId="ADAL" clId="{FB4CE89D-E661-4072-8239-FE56FBC8C963}" dt="2022-07-11T06:26:59.538" v="31" actId="20577"/>
        <pc:sldMkLst>
          <pc:docMk/>
          <pc:sldMk cId="2202559151" sldId="503"/>
        </pc:sldMkLst>
      </pc:sldChg>
      <pc:sldChg chg="modNotesTx">
        <pc:chgData name="asai kaoru" userId="a58bc759-01b7-4f13-ad6b-c2113db78473" providerId="ADAL" clId="{FB4CE89D-E661-4072-8239-FE56FBC8C963}" dt="2022-07-11T06:26:40.314" v="25" actId="20577"/>
        <pc:sldMkLst>
          <pc:docMk/>
          <pc:sldMk cId="1605653529" sldId="504"/>
        </pc:sldMkLst>
      </pc:sldChg>
      <pc:sldChg chg="modNotesTx">
        <pc:chgData name="asai kaoru" userId="a58bc759-01b7-4f13-ad6b-c2113db78473" providerId="ADAL" clId="{FB4CE89D-E661-4072-8239-FE56FBC8C963}" dt="2022-07-11T06:26:16.428" v="18" actId="20577"/>
        <pc:sldMkLst>
          <pc:docMk/>
          <pc:sldMk cId="807349957" sldId="505"/>
        </pc:sldMkLst>
      </pc:sldChg>
      <pc:sldChg chg="del">
        <pc:chgData name="asai kaoru" userId="a58bc759-01b7-4f13-ad6b-c2113db78473" providerId="ADAL" clId="{FB4CE89D-E661-4072-8239-FE56FBC8C963}" dt="2022-07-11T06:29:07.576" v="55" actId="47"/>
        <pc:sldMkLst>
          <pc:docMk/>
          <pc:sldMk cId="536918735" sldId="506"/>
        </pc:sldMkLst>
      </pc:sldChg>
      <pc:sldChg chg="del">
        <pc:chgData name="asai kaoru" userId="a58bc759-01b7-4f13-ad6b-c2113db78473" providerId="ADAL" clId="{FB4CE89D-E661-4072-8239-FE56FBC8C963}" dt="2022-07-11T06:29:04.625" v="53" actId="47"/>
        <pc:sldMkLst>
          <pc:docMk/>
          <pc:sldMk cId="289736109" sldId="507"/>
        </pc:sldMkLst>
      </pc:sldChg>
      <pc:sldChg chg="modNotesTx">
        <pc:chgData name="asai kaoru" userId="a58bc759-01b7-4f13-ad6b-c2113db78473" providerId="ADAL" clId="{FB4CE89D-E661-4072-8239-FE56FBC8C963}" dt="2022-07-11T06:26:18.820" v="19" actId="20577"/>
        <pc:sldMkLst>
          <pc:docMk/>
          <pc:sldMk cId="2124754948" sldId="508"/>
        </pc:sldMkLst>
      </pc:sldChg>
      <pc:sldChg chg="del">
        <pc:chgData name="asai kaoru" userId="a58bc759-01b7-4f13-ad6b-c2113db78473" providerId="ADAL" clId="{FB4CE89D-E661-4072-8239-FE56FBC8C963}" dt="2022-07-11T06:28:31.086" v="45" actId="47"/>
        <pc:sldMkLst>
          <pc:docMk/>
          <pc:sldMk cId="3909709333" sldId="509"/>
        </pc:sldMkLst>
      </pc:sldChg>
      <pc:sldChg chg="modNotesTx">
        <pc:chgData name="asai kaoru" userId="a58bc759-01b7-4f13-ad6b-c2113db78473" providerId="ADAL" clId="{FB4CE89D-E661-4072-8239-FE56FBC8C963}" dt="2022-07-11T06:28:02.639" v="41" actId="20577"/>
        <pc:sldMkLst>
          <pc:docMk/>
          <pc:sldMk cId="4124581239" sldId="510"/>
        </pc:sldMkLst>
      </pc:sldChg>
      <pc:sldChg chg="modNotesTx">
        <pc:chgData name="asai kaoru" userId="a58bc759-01b7-4f13-ad6b-c2113db78473" providerId="ADAL" clId="{FB4CE89D-E661-4072-8239-FE56FBC8C963}" dt="2022-07-11T06:27:36.326" v="39" actId="20577"/>
        <pc:sldMkLst>
          <pc:docMk/>
          <pc:sldMk cId="3316111509" sldId="512"/>
        </pc:sldMkLst>
      </pc:sldChg>
      <pc:sldChg chg="modNotesTx">
        <pc:chgData name="asai kaoru" userId="a58bc759-01b7-4f13-ad6b-c2113db78473" providerId="ADAL" clId="{FB4CE89D-E661-4072-8239-FE56FBC8C963}" dt="2022-07-11T06:27:25.387" v="36" actId="20577"/>
        <pc:sldMkLst>
          <pc:docMk/>
          <pc:sldMk cId="1299931354" sldId="513"/>
        </pc:sldMkLst>
      </pc:sldChg>
      <pc:sldChg chg="del">
        <pc:chgData name="asai kaoru" userId="a58bc759-01b7-4f13-ad6b-c2113db78473" providerId="ADAL" clId="{FB4CE89D-E661-4072-8239-FE56FBC8C963}" dt="2022-07-13T02:03:11.658" v="58" actId="47"/>
        <pc:sldMkLst>
          <pc:docMk/>
          <pc:sldMk cId="2710505986" sldId="514"/>
        </pc:sldMkLst>
      </pc:sldChg>
      <pc:sldChg chg="add del">
        <pc:chgData name="asai kaoru" userId="a58bc759-01b7-4f13-ad6b-c2113db78473" providerId="ADAL" clId="{FB4CE89D-E661-4072-8239-FE56FBC8C963}" dt="2022-07-13T02:03:18.008" v="60" actId="47"/>
        <pc:sldMkLst>
          <pc:docMk/>
          <pc:sldMk cId="2716464014" sldId="518"/>
        </pc:sldMkLst>
      </pc:sldChg>
      <pc:sldChg chg="modNotesTx">
        <pc:chgData name="asai kaoru" userId="a58bc759-01b7-4f13-ad6b-c2113db78473" providerId="ADAL" clId="{FB4CE89D-E661-4072-8239-FE56FBC8C963}" dt="2022-07-11T06:27:55.096" v="40" actId="20577"/>
        <pc:sldMkLst>
          <pc:docMk/>
          <pc:sldMk cId="3947144065" sldId="519"/>
        </pc:sldMkLst>
      </pc:sldChg>
      <pc:sldChg chg="modNotesTx">
        <pc:chgData name="asai kaoru" userId="a58bc759-01b7-4f13-ad6b-c2113db78473" providerId="ADAL" clId="{FB4CE89D-E661-4072-8239-FE56FBC8C963}" dt="2022-07-11T06:27:31.120" v="38" actId="20577"/>
        <pc:sldMkLst>
          <pc:docMk/>
          <pc:sldMk cId="1317715400" sldId="521"/>
        </pc:sldMkLst>
      </pc:sldChg>
      <pc:sldChg chg="modNotesTx">
        <pc:chgData name="asai kaoru" userId="a58bc759-01b7-4f13-ad6b-c2113db78473" providerId="ADAL" clId="{FB4CE89D-E661-4072-8239-FE56FBC8C963}" dt="2022-07-11T06:26:29.822" v="22" actId="20577"/>
        <pc:sldMkLst>
          <pc:docMk/>
          <pc:sldMk cId="579909060" sldId="522"/>
        </pc:sldMkLst>
      </pc:sldChg>
      <pc:sldChg chg="modNotesTx">
        <pc:chgData name="asai kaoru" userId="a58bc759-01b7-4f13-ad6b-c2113db78473" providerId="ADAL" clId="{FB4CE89D-E661-4072-8239-FE56FBC8C963}" dt="2022-07-11T06:26:33.263" v="23" actId="20577"/>
        <pc:sldMkLst>
          <pc:docMk/>
          <pc:sldMk cId="2257663088" sldId="523"/>
        </pc:sldMkLst>
      </pc:sldChg>
      <pc:sldChg chg="modNotesTx">
        <pc:chgData name="asai kaoru" userId="a58bc759-01b7-4f13-ad6b-c2113db78473" providerId="ADAL" clId="{FB4CE89D-E661-4072-8239-FE56FBC8C963}" dt="2022-07-11T06:26:36.597" v="24" actId="20577"/>
        <pc:sldMkLst>
          <pc:docMk/>
          <pc:sldMk cId="3789971579" sldId="524"/>
        </pc:sldMkLst>
      </pc:sldChg>
      <pc:sldChg chg="modNotesTx">
        <pc:chgData name="asai kaoru" userId="a58bc759-01b7-4f13-ad6b-c2113db78473" providerId="ADAL" clId="{FB4CE89D-E661-4072-8239-FE56FBC8C963}" dt="2022-07-11T06:26:43.156" v="26" actId="20577"/>
        <pc:sldMkLst>
          <pc:docMk/>
          <pc:sldMk cId="635906670" sldId="525"/>
        </pc:sldMkLst>
      </pc:sldChg>
      <pc:sldChg chg="modNotesTx">
        <pc:chgData name="asai kaoru" userId="a58bc759-01b7-4f13-ad6b-c2113db78473" providerId="ADAL" clId="{FB4CE89D-E661-4072-8239-FE56FBC8C963}" dt="2022-07-11T06:26:45.915" v="27" actId="20577"/>
        <pc:sldMkLst>
          <pc:docMk/>
          <pc:sldMk cId="80126781" sldId="526"/>
        </pc:sldMkLst>
      </pc:sldChg>
      <pc:sldChg chg="modNotesTx">
        <pc:chgData name="asai kaoru" userId="a58bc759-01b7-4f13-ad6b-c2113db78473" providerId="ADAL" clId="{FB4CE89D-E661-4072-8239-FE56FBC8C963}" dt="2022-07-11T06:26:52.217" v="29" actId="20577"/>
        <pc:sldMkLst>
          <pc:docMk/>
          <pc:sldMk cId="3659599043" sldId="527"/>
        </pc:sldMkLst>
      </pc:sldChg>
      <pc:sldChg chg="modNotesTx">
        <pc:chgData name="asai kaoru" userId="a58bc759-01b7-4f13-ad6b-c2113db78473" providerId="ADAL" clId="{FB4CE89D-E661-4072-8239-FE56FBC8C963}" dt="2022-07-11T06:27:06.147" v="33" actId="20577"/>
        <pc:sldMkLst>
          <pc:docMk/>
          <pc:sldMk cId="342005546" sldId="529"/>
        </pc:sldMkLst>
      </pc:sldChg>
      <pc:sldChg chg="modNotesTx">
        <pc:chgData name="asai kaoru" userId="a58bc759-01b7-4f13-ad6b-c2113db78473" providerId="ADAL" clId="{FB4CE89D-E661-4072-8239-FE56FBC8C963}" dt="2022-07-11T06:27:18.889" v="34" actId="20577"/>
        <pc:sldMkLst>
          <pc:docMk/>
          <pc:sldMk cId="686684185" sldId="530"/>
        </pc:sldMkLst>
      </pc:sldChg>
      <pc:sldChg chg="modNotesTx">
        <pc:chgData name="asai kaoru" userId="a58bc759-01b7-4f13-ad6b-c2113db78473" providerId="ADAL" clId="{FB4CE89D-E661-4072-8239-FE56FBC8C963}" dt="2022-07-11T06:28:16.070" v="42" actId="20577"/>
        <pc:sldMkLst>
          <pc:docMk/>
          <pc:sldMk cId="2103906337" sldId="532"/>
        </pc:sldMkLst>
      </pc:sldChg>
      <pc:sldChg chg="modNotesTx">
        <pc:chgData name="asai kaoru" userId="a58bc759-01b7-4f13-ad6b-c2113db78473" providerId="ADAL" clId="{FB4CE89D-E661-4072-8239-FE56FBC8C963}" dt="2022-07-11T06:28:19.846" v="43" actId="20577"/>
        <pc:sldMkLst>
          <pc:docMk/>
          <pc:sldMk cId="360652160" sldId="534"/>
        </pc:sldMkLst>
      </pc:sldChg>
      <pc:sldChg chg="del">
        <pc:chgData name="asai kaoru" userId="a58bc759-01b7-4f13-ad6b-c2113db78473" providerId="ADAL" clId="{FB4CE89D-E661-4072-8239-FE56FBC8C963}" dt="2022-07-11T06:28:35.885" v="46" actId="47"/>
        <pc:sldMkLst>
          <pc:docMk/>
          <pc:sldMk cId="2118260683" sldId="535"/>
        </pc:sldMkLst>
      </pc:sldChg>
      <pc:sldChg chg="modNotesTx">
        <pc:chgData name="asai kaoru" userId="a58bc759-01b7-4f13-ad6b-c2113db78473" providerId="ADAL" clId="{FB4CE89D-E661-4072-8239-FE56FBC8C963}" dt="2022-07-11T06:29:32.239" v="57" actId="20577"/>
        <pc:sldMkLst>
          <pc:docMk/>
          <pc:sldMk cId="1323312720" sldId="536"/>
        </pc:sldMkLst>
      </pc:sldChg>
      <pc:sldChg chg="del">
        <pc:chgData name="asai kaoru" userId="a58bc759-01b7-4f13-ad6b-c2113db78473" providerId="ADAL" clId="{FB4CE89D-E661-4072-8239-FE56FBC8C963}" dt="2022-07-11T06:28:50.173" v="48" actId="47"/>
        <pc:sldMkLst>
          <pc:docMk/>
          <pc:sldMk cId="1128523066" sldId="537"/>
        </pc:sldMkLst>
      </pc:sldChg>
      <pc:sldChg chg="del">
        <pc:chgData name="asai kaoru" userId="a58bc759-01b7-4f13-ad6b-c2113db78473" providerId="ADAL" clId="{FB4CE89D-E661-4072-8239-FE56FBC8C963}" dt="2022-07-11T06:29:03.552" v="52" actId="47"/>
        <pc:sldMkLst>
          <pc:docMk/>
          <pc:sldMk cId="3776104724" sldId="538"/>
        </pc:sldMkLst>
      </pc:sldChg>
      <pc:sldChg chg="del">
        <pc:chgData name="asai kaoru" userId="a58bc759-01b7-4f13-ad6b-c2113db78473" providerId="ADAL" clId="{FB4CE89D-E661-4072-8239-FE56FBC8C963}" dt="2022-07-11T06:28:51.898" v="49" actId="47"/>
        <pc:sldMkLst>
          <pc:docMk/>
          <pc:sldMk cId="1969535831" sldId="540"/>
        </pc:sldMkLst>
      </pc:sldChg>
      <pc:sldChg chg="del">
        <pc:chgData name="asai kaoru" userId="a58bc759-01b7-4f13-ad6b-c2113db78473" providerId="ADAL" clId="{FB4CE89D-E661-4072-8239-FE56FBC8C963}" dt="2022-07-11T06:28:55.586" v="51" actId="47"/>
        <pc:sldMkLst>
          <pc:docMk/>
          <pc:sldMk cId="789676704" sldId="541"/>
        </pc:sldMkLst>
      </pc:sldChg>
    </pc:docChg>
  </pc:docChgLst>
  <pc:docChgLst>
    <pc:chgData name="asai kaoru" userId="a58bc759-01b7-4f13-ad6b-c2113db78473" providerId="ADAL" clId="{CC03A7AD-7CD0-493C-ADE5-3A456478DD78}"/>
    <pc:docChg chg="undo custSel modSld">
      <pc:chgData name="asai kaoru" userId="a58bc759-01b7-4f13-ad6b-c2113db78473" providerId="ADAL" clId="{CC03A7AD-7CD0-493C-ADE5-3A456478DD78}" dt="2022-07-15T04:09:08.556" v="36" actId="1035"/>
      <pc:docMkLst>
        <pc:docMk/>
      </pc:docMkLst>
      <pc:sldChg chg="addSp modSp mod">
        <pc:chgData name="asai kaoru" userId="a58bc759-01b7-4f13-ad6b-c2113db78473" providerId="ADAL" clId="{CC03A7AD-7CD0-493C-ADE5-3A456478DD78}" dt="2022-07-15T04:09:08.556" v="36" actId="1035"/>
        <pc:sldMkLst>
          <pc:docMk/>
          <pc:sldMk cId="2512581748" sldId="539"/>
        </pc:sldMkLst>
        <pc:spChg chg="add mod">
          <ac:chgData name="asai kaoru" userId="a58bc759-01b7-4f13-ad6b-c2113db78473" providerId="ADAL" clId="{CC03A7AD-7CD0-493C-ADE5-3A456478DD78}" dt="2022-07-15T04:09:02.463" v="24" actId="1035"/>
          <ac:spMkLst>
            <pc:docMk/>
            <pc:sldMk cId="2512581748" sldId="539"/>
            <ac:spMk id="7" creationId="{7119CCD4-E2A3-5813-F904-CE2EDDC775EB}"/>
          </ac:spMkLst>
        </pc:spChg>
        <pc:spChg chg="add mod">
          <ac:chgData name="asai kaoru" userId="a58bc759-01b7-4f13-ad6b-c2113db78473" providerId="ADAL" clId="{CC03A7AD-7CD0-493C-ADE5-3A456478DD78}" dt="2022-07-15T04:09:08.556" v="36" actId="1035"/>
          <ac:spMkLst>
            <pc:docMk/>
            <pc:sldMk cId="2512581748" sldId="539"/>
            <ac:spMk id="9" creationId="{DD9B25D4-92F9-1233-0FD4-B66EB15509CF}"/>
          </ac:spMkLst>
        </pc:spChg>
        <pc:picChg chg="mod">
          <ac:chgData name="asai kaoru" userId="a58bc759-01b7-4f13-ad6b-c2113db78473" providerId="ADAL" clId="{CC03A7AD-7CD0-493C-ADE5-3A456478DD78}" dt="2022-07-15T04:07:16.492" v="1" actId="1076"/>
          <ac:picMkLst>
            <pc:docMk/>
            <pc:sldMk cId="2512581748" sldId="539"/>
            <ac:picMk id="5" creationId="{44CE1B4D-9377-3E4E-6B70-C3F388166C9C}"/>
          </ac:picMkLst>
        </pc:picChg>
        <pc:picChg chg="mod">
          <ac:chgData name="asai kaoru" userId="a58bc759-01b7-4f13-ad6b-c2113db78473" providerId="ADAL" clId="{CC03A7AD-7CD0-493C-ADE5-3A456478DD78}" dt="2022-07-15T04:07:27.072" v="3" actId="14100"/>
          <ac:picMkLst>
            <pc:docMk/>
            <pc:sldMk cId="2512581748" sldId="539"/>
            <ac:picMk id="8" creationId="{62A6356C-6E73-A6CD-EF08-0385C793DF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B2617-5E3B-46FE-BECE-D17D116AA7E6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9A1E5-838A-4A14-BFC6-8C328D8C93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14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5FF74-E30B-4932-A364-2D9A95ACCD9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233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08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74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436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627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664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118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731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706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142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27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214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47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 dirty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16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51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89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89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65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354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9A1E5-838A-4A14-BFC6-8C328D8C93C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15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873A61-E864-3ED5-EE15-CA7E62E6C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458852A-C88B-0096-E1F1-65953D313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07D82F-B7EB-2462-06F1-3BDE74B7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6CFEA1-E011-8C94-2C37-C6000156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F630CC-4ABF-88CB-D448-92505ABD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94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A609BE-B588-660B-F5E0-437678B5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52FD389-9AAE-C12E-E486-75F751AF9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F1D0CE-DB8A-351B-9643-3E24DE0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AE3440-B486-292E-ED73-872AFFCA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29BAD2-E960-26F6-14B3-9FB599B0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57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1F21995-1FEE-F288-81C6-3305E40E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6517A0-4084-DF14-8C35-0D8F4DEA1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175D12-8971-9722-E00F-789DB16D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62B08A-EA17-B3DE-AC88-668F27DA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2892CA-10B2-DF49-CD1E-70A0D3BD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8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072C75-068A-CCA4-AB4F-0C2165C1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CD12AF-DF67-C604-1ED3-E46952414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C3A75B-43F7-B5F1-FC3D-BF5E4BE0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6E7227-AA15-9138-C2B3-1EF01D9A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07FEFD-778C-DD1B-3E07-450B2D24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85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82265D-AC2A-AEDF-28E2-9F917DF3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7E5C27-5E78-6DCD-9567-6A886E26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109CCB-8AF2-8EC8-31B3-2E7C089D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5E780E-B00D-EC77-581B-1C683ED0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0D7DE2-B49D-C57E-FDAC-E625C2E9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27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2BC29-3B19-B701-CAB5-FF9ADC66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5580C2-A32B-2D8A-F97F-9B248D08D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2289271-418A-01A8-2238-CF9BA3486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905881-9EA9-3BBF-837D-53ABD608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DE96245-388A-0872-ED99-8BED66FB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46565A-9603-0F6A-C3FC-D361FB60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70DE2F-2DE8-AA1F-BB09-DAEA16B0C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09B7FA1-72EB-CD6A-F3EB-32E23CF91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101E9C-1124-2099-C8C9-1BC23F961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414F4F4-1201-48A4-4E9F-5BB94C5E7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22671BA-005E-AFA8-6904-9B257509C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51564AA-B62C-4C36-50FF-0267FD93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8A97CAF-AE00-5070-C243-1FC16A6B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9CC3BD1-BAF9-26C9-297B-CD20FF73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38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1A5353-23A6-2CA9-D9B6-C879D8F8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F293629-422F-EB46-4C71-EF5E672D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30CF921-1781-010A-4DFB-A47F2FE5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E344B5-EB04-B974-2C27-66FF46CB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0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DA41F97-A45D-79FA-A91D-00264B42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DF7672F-6B48-B11A-B4BC-F15FD1D5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F29840-09DC-4CD0-9D87-CDD55F10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F4AD91-DC34-F4BB-79A2-8D661116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57392F-E19D-AB05-FF8F-B0273FBD6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886ED48-AAE6-848F-30C6-27A11A39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543FED-068B-C3A9-14FB-43336B80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0F55FC-6AE1-7B26-455E-E883A429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467FBB-818F-B5D3-A179-65CE382A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99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280C74-DEF6-5A19-F337-2BE5922E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7004E6C-5CE8-6967-1369-42211CD61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D2226F7-A45F-ED7A-35D7-E91C892E1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7177E6-CDC3-775B-A934-3DB4E0F3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07CAB8-FE63-61B7-A6F2-BCE140D5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AEB8499-D889-9EE6-3948-D7E4EA34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90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E8BDEB-5B02-D803-ED07-DDCB8E4FB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2AA774-6FAE-AF87-DC77-3617188E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953268-F223-CAD1-42B1-F6A1D5763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2180E-4ACF-49DA-B81A-4DCD35107A21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BF84A-22B4-6A8E-A94E-702765D64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26AE2-EFFB-0C3E-DB6D-10295BB1B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4E9AA-B6C3-4CE7-A48C-E90116BB13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16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yoto-saiene.ne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roup-buy.jp/solar/kyoto/hom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yoto-pv-platform.jp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kcfca.or.jp/project/shiminsaiene2022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2_YA2OAR4og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youtu.be/N4i9PHWHMO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sCJ6tMqFgmo" TargetMode="External"/><Relationship Id="rId5" Type="http://schemas.openxmlformats.org/officeDocument/2006/relationships/hyperlink" Target="https://youtu.be/rnR6ltagk7w" TargetMode="Externa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echo.meti.go.jp/category/saving_and_new/saving/shoene_setsude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cfca.or.jp/project/kyoto-kodomo-energy-quiz/" TargetMode="External"/><Relationship Id="rId4" Type="http://schemas.openxmlformats.org/officeDocument/2006/relationships/hyperlink" Target="https://www.kcfca.or.jp/project/natuyasumi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nsai-td.co.jp/denkiyoho/index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065E920-23E4-4C54-8B52-E6ED1467C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20" y="5110530"/>
            <a:ext cx="6645360" cy="60264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E6F7E4-9C0A-553C-57CC-E82AF9FFEC56}"/>
              </a:ext>
            </a:extLst>
          </p:cNvPr>
          <p:cNvSpPr txBox="1"/>
          <p:nvPr/>
        </p:nvSpPr>
        <p:spPr>
          <a:xfrm>
            <a:off x="1925034" y="2145324"/>
            <a:ext cx="8341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このスライドは、2022年第１回推進員研修のために作成したものです。</a:t>
            </a:r>
          </a:p>
          <a:p>
            <a:r>
              <a:rPr lang="ja-JP" altLang="en-US" dirty="0"/>
              <a:t>推進員の方や市町村の方、府内で省エネや再エネ情報を広めたい方であれば</a:t>
            </a:r>
          </a:p>
          <a:p>
            <a:r>
              <a:rPr lang="ja-JP" altLang="en-US" dirty="0"/>
              <a:t>情報提供のツールとしてご利用ください。</a:t>
            </a:r>
          </a:p>
          <a:p>
            <a:r>
              <a:rPr lang="ja-JP" altLang="en-US" dirty="0"/>
              <a:t>ご不明な点がありましたら、京都府温暖化防止センターまでお問合せください。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99301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80CD39-1614-7C3F-7EA7-F2190D7E22C6}"/>
              </a:ext>
            </a:extLst>
          </p:cNvPr>
          <p:cNvSpPr txBox="1"/>
          <p:nvPr/>
        </p:nvSpPr>
        <p:spPr>
          <a:xfrm>
            <a:off x="125450" y="0"/>
            <a:ext cx="8828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再エネ情報を広めよう</a:t>
            </a:r>
          </a:p>
        </p:txBody>
      </p:sp>
      <p:pic>
        <p:nvPicPr>
          <p:cNvPr id="5" name="図 4" descr="レゴ, おもちゃ, 時計 が含まれている画像&#10;&#10;自動的に生成された説明">
            <a:extLst>
              <a:ext uri="{FF2B5EF4-FFF2-40B4-BE49-F238E27FC236}">
                <a16:creationId xmlns:a16="http://schemas.microsoft.com/office/drawing/2014/main" id="{0C83A4BB-A857-6673-BADA-4015DB29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7384" r="-174" b="26957"/>
          <a:stretch/>
        </p:blipFill>
        <p:spPr>
          <a:xfrm>
            <a:off x="125450" y="2818396"/>
            <a:ext cx="3799187" cy="39383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6AA107-7450-F8CF-5AEA-6020CFF5750A}"/>
              </a:ext>
            </a:extLst>
          </p:cNvPr>
          <p:cNvSpPr txBox="1"/>
          <p:nvPr/>
        </p:nvSpPr>
        <p:spPr>
          <a:xfrm>
            <a:off x="2751589" y="1693046"/>
            <a:ext cx="9253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太陽光発電を設置している方へ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40DCE1-D3DF-E3A5-B0F7-09AC579CEA6F}"/>
              </a:ext>
            </a:extLst>
          </p:cNvPr>
          <p:cNvSpPr txBox="1"/>
          <p:nvPr/>
        </p:nvSpPr>
        <p:spPr>
          <a:xfrm>
            <a:off x="3924637" y="2709663"/>
            <a:ext cx="832832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★発電量をチェックしていますか？</a:t>
            </a:r>
            <a:endParaRPr lang="en-US" altLang="ja-JP" sz="3200" dirty="0"/>
          </a:p>
          <a:p>
            <a:r>
              <a:rPr lang="ja-JP" altLang="en-US" sz="3200" dirty="0"/>
              <a:t>　→　パワーコンディショナーの故障に注意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★パワーコンディショナーの交換時に</a:t>
            </a:r>
            <a:endParaRPr lang="en-US" altLang="ja-JP" sz="3200" dirty="0"/>
          </a:p>
          <a:p>
            <a:r>
              <a:rPr lang="ja-JP" altLang="en-US" sz="3200" dirty="0"/>
              <a:t>　→　蓄電池の導入がしやすいかも？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★卒</a:t>
            </a:r>
            <a:r>
              <a:rPr lang="en-US" altLang="ja-JP" sz="3200" dirty="0"/>
              <a:t>FIT</a:t>
            </a:r>
            <a:r>
              <a:rPr lang="ja-JP" altLang="en-US" sz="3200" dirty="0"/>
              <a:t>・</a:t>
            </a:r>
            <a:r>
              <a:rPr lang="en-US" altLang="ja-JP" sz="3200" dirty="0"/>
              <a:t>10</a:t>
            </a:r>
            <a:r>
              <a:rPr lang="ja-JP" altLang="en-US" sz="3200" dirty="0"/>
              <a:t>年以上たったら</a:t>
            </a:r>
            <a:endParaRPr lang="en-US" altLang="ja-JP" sz="3200" dirty="0"/>
          </a:p>
          <a:p>
            <a:r>
              <a:rPr lang="ja-JP" altLang="en-US" sz="3200" dirty="0"/>
              <a:t>　→　売電先を探してみよう</a:t>
            </a:r>
          </a:p>
        </p:txBody>
      </p:sp>
    </p:spTree>
    <p:extLst>
      <p:ext uri="{BB962C8B-B14F-4D97-AF65-F5344CB8AC3E}">
        <p14:creationId xmlns:p14="http://schemas.microsoft.com/office/powerpoint/2010/main" val="166998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80CD39-1614-7C3F-7EA7-F2190D7E22C6}"/>
              </a:ext>
            </a:extLst>
          </p:cNvPr>
          <p:cNvSpPr txBox="1"/>
          <p:nvPr/>
        </p:nvSpPr>
        <p:spPr>
          <a:xfrm>
            <a:off x="125450" y="0"/>
            <a:ext cx="8828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再エネ情報を広めよう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6AA107-7450-F8CF-5AEA-6020CFF5750A}"/>
              </a:ext>
            </a:extLst>
          </p:cNvPr>
          <p:cNvSpPr txBox="1"/>
          <p:nvPr/>
        </p:nvSpPr>
        <p:spPr>
          <a:xfrm>
            <a:off x="2727312" y="1684954"/>
            <a:ext cx="9253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これから太陽光設置をしたい方へ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40DCE1-D3DF-E3A5-B0F7-09AC579CEA6F}"/>
              </a:ext>
            </a:extLst>
          </p:cNvPr>
          <p:cNvSpPr txBox="1"/>
          <p:nvPr/>
        </p:nvSpPr>
        <p:spPr>
          <a:xfrm>
            <a:off x="3924637" y="2709663"/>
            <a:ext cx="815869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★「京都再エネポータル」で情報チェック</a:t>
            </a:r>
            <a:endParaRPr lang="en-US" altLang="ja-JP" sz="3200" dirty="0"/>
          </a:p>
          <a:p>
            <a:r>
              <a:rPr lang="ja-JP" altLang="en-US" sz="3200" dirty="0"/>
              <a:t>　京都再エネコンシェルジュ（業者さん）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★初期費用なしの方法もあります</a:t>
            </a:r>
            <a:endParaRPr lang="en-US" altLang="ja-JP" sz="3200" dirty="0"/>
          </a:p>
          <a:p>
            <a:r>
              <a:rPr lang="ja-JP" altLang="en-US" sz="3200" dirty="0"/>
              <a:t>　→　</a:t>
            </a:r>
            <a:r>
              <a:rPr lang="en-US" altLang="ja-JP" sz="3200" dirty="0"/>
              <a:t>PPA</a:t>
            </a:r>
            <a:r>
              <a:rPr lang="ja-JP" altLang="en-US" sz="3200" dirty="0"/>
              <a:t>、共同購入など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★蓄電池・</a:t>
            </a:r>
            <a:r>
              <a:rPr lang="en-US" altLang="ja-JP" sz="3200" dirty="0"/>
              <a:t>EV</a:t>
            </a:r>
            <a:r>
              <a:rPr lang="ja-JP" altLang="en-US" sz="3200" dirty="0"/>
              <a:t>については、無理ない形で</a:t>
            </a:r>
            <a:endParaRPr lang="en-US" altLang="ja-JP" sz="3200" dirty="0"/>
          </a:p>
          <a:p>
            <a:r>
              <a:rPr lang="ja-JP" altLang="en-US" sz="3200" dirty="0"/>
              <a:t>　検討を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7F9B265C-E856-80C2-C156-5D10EFA25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t="5436" r="9752" b="26820"/>
          <a:stretch/>
        </p:blipFill>
        <p:spPr>
          <a:xfrm>
            <a:off x="108672" y="2374084"/>
            <a:ext cx="3061982" cy="43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0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FEAE08-6F1A-841A-22F8-AEC59C050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696" y="72829"/>
            <a:ext cx="7780607" cy="6390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99809B94-2A42-F446-F50A-38C069B762BA}"/>
              </a:ext>
            </a:extLst>
          </p:cNvPr>
          <p:cNvSpPr/>
          <p:nvPr/>
        </p:nvSpPr>
        <p:spPr>
          <a:xfrm>
            <a:off x="2961685" y="695913"/>
            <a:ext cx="1286634" cy="784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39342ED3-F321-749B-A4F9-B9E70A2EA3C1}"/>
              </a:ext>
            </a:extLst>
          </p:cNvPr>
          <p:cNvSpPr/>
          <p:nvPr/>
        </p:nvSpPr>
        <p:spPr>
          <a:xfrm>
            <a:off x="5938207" y="695911"/>
            <a:ext cx="1611662" cy="784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3462EE-CFC9-B481-8E99-A6A04231911F}"/>
              </a:ext>
            </a:extLst>
          </p:cNvPr>
          <p:cNvSpPr txBox="1"/>
          <p:nvPr/>
        </p:nvSpPr>
        <p:spPr>
          <a:xfrm>
            <a:off x="6835746" y="6488668"/>
            <a:ext cx="5356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京都再エネポータル　</a:t>
            </a:r>
            <a:r>
              <a:rPr lang="ja-JP" altLang="en-US" dirty="0">
                <a:hlinkClick r:id="rId4"/>
              </a:rPr>
              <a:t>https://kyoto-saiene.net/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76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44C95F-37DC-132B-29C9-4F8536D6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923" y="46887"/>
            <a:ext cx="7954153" cy="676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50E63CCA-029F-F961-0E23-A57E2E9BA51F}"/>
              </a:ext>
            </a:extLst>
          </p:cNvPr>
          <p:cNvSpPr/>
          <p:nvPr/>
        </p:nvSpPr>
        <p:spPr>
          <a:xfrm>
            <a:off x="4062200" y="0"/>
            <a:ext cx="2411427" cy="7120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9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CEB068-1C09-B4D7-98A9-50A570EA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3" y="105198"/>
            <a:ext cx="10742353" cy="636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70717E-1946-B158-495F-9C03DA113BAE}"/>
              </a:ext>
            </a:extLst>
          </p:cNvPr>
          <p:cNvSpPr txBox="1"/>
          <p:nvPr/>
        </p:nvSpPr>
        <p:spPr>
          <a:xfrm>
            <a:off x="5028525" y="6535197"/>
            <a:ext cx="7147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みんなのおうちに太陽光　</a:t>
            </a:r>
            <a:r>
              <a:rPr lang="ja-JP" altLang="en-US" dirty="0">
                <a:hlinkClick r:id="rId4"/>
              </a:rPr>
              <a:t>https://group-buy.jp/solar/kyoto/home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05653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C63629-B8BF-1B7D-EDC7-BBD69BF29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40" y="0"/>
            <a:ext cx="10333720" cy="6440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DCA997-4734-B9FC-6116-3C5EC333F6B6}"/>
              </a:ext>
            </a:extLst>
          </p:cNvPr>
          <p:cNvSpPr txBox="1"/>
          <p:nvPr/>
        </p:nvSpPr>
        <p:spPr>
          <a:xfrm>
            <a:off x="5006945" y="6522180"/>
            <a:ext cx="7244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京都０円ソーラープラットフォーム　</a:t>
            </a:r>
            <a:r>
              <a:rPr lang="ja-JP" altLang="en-US" dirty="0">
                <a:hlinkClick r:id="rId4"/>
              </a:rPr>
              <a:t>https://kyoto-pv-platform.jp/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590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80CD39-1614-7C3F-7EA7-F2190D7E22C6}"/>
              </a:ext>
            </a:extLst>
          </p:cNvPr>
          <p:cNvSpPr txBox="1"/>
          <p:nvPr/>
        </p:nvSpPr>
        <p:spPr>
          <a:xfrm>
            <a:off x="125450" y="0"/>
            <a:ext cx="8828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再エネ情報を広めよう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6AA107-7450-F8CF-5AEA-6020CFF5750A}"/>
              </a:ext>
            </a:extLst>
          </p:cNvPr>
          <p:cNvSpPr txBox="1"/>
          <p:nvPr/>
        </p:nvSpPr>
        <p:spPr>
          <a:xfrm>
            <a:off x="2727312" y="1684954"/>
            <a:ext cx="9253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地域で再エネを増やそう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40DCE1-D3DF-E3A5-B0F7-09AC579CEA6F}"/>
              </a:ext>
            </a:extLst>
          </p:cNvPr>
          <p:cNvSpPr txBox="1"/>
          <p:nvPr/>
        </p:nvSpPr>
        <p:spPr>
          <a:xfrm>
            <a:off x="3949804" y="2709663"/>
            <a:ext cx="81586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★市民再エネプロジェクト</a:t>
            </a:r>
            <a:r>
              <a:rPr lang="en-US" altLang="ja-JP" sz="3200" dirty="0"/>
              <a:t>in</a:t>
            </a:r>
            <a:r>
              <a:rPr lang="ja-JP" altLang="en-US" sz="3200" dirty="0"/>
              <a:t>京都</a:t>
            </a:r>
            <a:endParaRPr lang="en-US" altLang="ja-JP" sz="3200" dirty="0"/>
          </a:p>
          <a:p>
            <a:r>
              <a:rPr lang="ja-JP" altLang="en-US" sz="3200" dirty="0"/>
              <a:t>　福祉施設（福祉避難所）などに設置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★市民出資型のプロジェクトに参加する</a:t>
            </a:r>
            <a:endParaRPr lang="en-US" altLang="ja-JP" sz="3200" dirty="0"/>
          </a:p>
          <a:p>
            <a:endParaRPr lang="en-US" altLang="ja-JP" sz="3200" dirty="0"/>
          </a:p>
          <a:p>
            <a:endParaRPr lang="en-US" altLang="ja-JP" sz="3200" dirty="0"/>
          </a:p>
        </p:txBody>
      </p:sp>
      <p:pic>
        <p:nvPicPr>
          <p:cNvPr id="5" name="図 4" descr="レゴ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FAAECCED-D8EE-B583-7AED-D2A2777B2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t="5449" r="7230" b="42265"/>
          <a:stretch/>
        </p:blipFill>
        <p:spPr>
          <a:xfrm>
            <a:off x="251670" y="3429000"/>
            <a:ext cx="3431098" cy="24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44245D6-49AD-F4A4-7A9C-17ED94C6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584" y="0"/>
            <a:ext cx="7410422" cy="649977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197450-6FEB-815E-1294-BC4E48B9A42E}"/>
              </a:ext>
            </a:extLst>
          </p:cNvPr>
          <p:cNvSpPr txBox="1"/>
          <p:nvPr/>
        </p:nvSpPr>
        <p:spPr>
          <a:xfrm>
            <a:off x="3704438" y="6522224"/>
            <a:ext cx="8487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市民再エネプロジェクト　</a:t>
            </a:r>
            <a:r>
              <a:rPr lang="ja-JP" altLang="en-US" dirty="0">
                <a:hlinkClick r:id="rId4"/>
              </a:rPr>
              <a:t>https://www.kcfca.or.jp/project/shiminsaiene2022/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313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80CD39-1614-7C3F-7EA7-F2190D7E22C6}"/>
              </a:ext>
            </a:extLst>
          </p:cNvPr>
          <p:cNvSpPr txBox="1"/>
          <p:nvPr/>
        </p:nvSpPr>
        <p:spPr>
          <a:xfrm>
            <a:off x="125450" y="0"/>
            <a:ext cx="8828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再エネ情報を広めよう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40DCE1-D3DF-E3A5-B0F7-09AC579CEA6F}"/>
              </a:ext>
            </a:extLst>
          </p:cNvPr>
          <p:cNvSpPr txBox="1"/>
          <p:nvPr/>
        </p:nvSpPr>
        <p:spPr>
          <a:xfrm>
            <a:off x="3949805" y="1644260"/>
            <a:ext cx="78535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★</a:t>
            </a:r>
            <a:r>
              <a:rPr lang="en-US" altLang="ja-JP" sz="3200" dirty="0"/>
              <a:t>『</a:t>
            </a:r>
            <a:r>
              <a:rPr lang="ja-JP" altLang="en-US" sz="3200" dirty="0"/>
              <a:t>再エネですてきな暮らし</a:t>
            </a:r>
            <a:r>
              <a:rPr lang="en-US" altLang="ja-JP" sz="3200" dirty="0"/>
              <a:t>』</a:t>
            </a:r>
          </a:p>
          <a:p>
            <a:r>
              <a:rPr lang="ja-JP" altLang="en-US" sz="3200" dirty="0"/>
              <a:t>★</a:t>
            </a:r>
            <a:r>
              <a:rPr lang="en-US" altLang="ja-JP" sz="3200" dirty="0"/>
              <a:t>『</a:t>
            </a:r>
            <a:r>
              <a:rPr lang="ja-JP" altLang="en-US" sz="3200" dirty="0"/>
              <a:t>ゆるっと再エネ</a:t>
            </a:r>
            <a:r>
              <a:rPr lang="en-US" altLang="ja-JP" sz="3200" dirty="0"/>
              <a:t>』</a:t>
            </a:r>
          </a:p>
          <a:p>
            <a:r>
              <a:rPr lang="ja-JP" altLang="en-US" sz="3200" dirty="0"/>
              <a:t>★</a:t>
            </a:r>
            <a:r>
              <a:rPr lang="en-US" altLang="ja-JP" sz="3200" dirty="0"/>
              <a:t>『</a:t>
            </a:r>
            <a:r>
              <a:rPr lang="ja-JP" altLang="en-US" sz="3200" dirty="0"/>
              <a:t>地域のための再生可能エネルギー</a:t>
            </a:r>
            <a:r>
              <a:rPr lang="en-US" altLang="ja-JP" sz="3200" dirty="0"/>
              <a:t>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A59863-6DCC-E333-59CB-B2A83FDE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28" y="3213920"/>
            <a:ext cx="4714241" cy="2635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F7096FB-5C15-1F09-D7F6-7D17C405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534" y="3193688"/>
            <a:ext cx="4787494" cy="2675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6BA574-2D63-8005-6CE6-B4308C9F5D69}"/>
              </a:ext>
            </a:extLst>
          </p:cNvPr>
          <p:cNvSpPr txBox="1"/>
          <p:nvPr/>
        </p:nvSpPr>
        <p:spPr>
          <a:xfrm>
            <a:off x="978909" y="6027003"/>
            <a:ext cx="3487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https://youtu.be/rnR6ltagk7w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255B08-FBEE-356E-A23A-1F06E337B248}"/>
              </a:ext>
            </a:extLst>
          </p:cNvPr>
          <p:cNvSpPr txBox="1"/>
          <p:nvPr/>
        </p:nvSpPr>
        <p:spPr>
          <a:xfrm>
            <a:off x="6995528" y="5934670"/>
            <a:ext cx="3957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6"/>
              </a:rPr>
              <a:t>https://youtu.be/sCJ6tMqFgmo</a:t>
            </a:r>
            <a:endParaRPr lang="en-US" altLang="ja-JP" dirty="0"/>
          </a:p>
          <a:p>
            <a:r>
              <a:rPr lang="ja-JP" altLang="en-US" dirty="0">
                <a:hlinkClick r:id="rId7"/>
              </a:rPr>
              <a:t>https://youtu.be/N4i9PHWHMOA</a:t>
            </a:r>
            <a:endParaRPr lang="en-US" altLang="ja-JP" dirty="0"/>
          </a:p>
          <a:p>
            <a:r>
              <a:rPr lang="ja-JP" altLang="en-US" dirty="0">
                <a:hlinkClick r:id="rId8"/>
              </a:rPr>
              <a:t>https://youtu.be/2_YA2OAR4og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959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6834C9-4F44-4EE4-AA05-CDAD2A5E1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50" y="1144245"/>
            <a:ext cx="10565500" cy="4903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09CC9-6242-BAEC-992C-DCFFCE2D690E}"/>
              </a:ext>
            </a:extLst>
          </p:cNvPr>
          <p:cNvSpPr txBox="1"/>
          <p:nvPr/>
        </p:nvSpPr>
        <p:spPr>
          <a:xfrm>
            <a:off x="2913133" y="6153048"/>
            <a:ext cx="9200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経済産業省　資源エネルギー庁　省エネポータルサイト</a:t>
            </a:r>
          </a:p>
          <a:p>
            <a:r>
              <a:rPr lang="ja-JP" altLang="en-US" dirty="0">
                <a:hlinkClick r:id="rId4"/>
              </a:rPr>
              <a:t>https://www.enecho.meti.go.jp/category/saving_and_new/saving/shoene_setsuden/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EEB06B-9F62-7C92-E411-7865965E3B23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■ご協力ください　夏の省エネ 節電</a:t>
            </a:r>
          </a:p>
        </p:txBody>
      </p:sp>
    </p:spTree>
    <p:extLst>
      <p:ext uri="{BB962C8B-B14F-4D97-AF65-F5344CB8AC3E}">
        <p14:creationId xmlns:p14="http://schemas.microsoft.com/office/powerpoint/2010/main" val="322442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80CD39-1614-7C3F-7EA7-F2190D7E22C6}"/>
              </a:ext>
            </a:extLst>
          </p:cNvPr>
          <p:cNvSpPr txBox="1"/>
          <p:nvPr/>
        </p:nvSpPr>
        <p:spPr>
          <a:xfrm>
            <a:off x="125450" y="0"/>
            <a:ext cx="11862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省エネ情報を広めよう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DA24A3-01FD-3D63-8CF7-00039A1B41D1}"/>
              </a:ext>
            </a:extLst>
          </p:cNvPr>
          <p:cNvSpPr txBox="1"/>
          <p:nvPr/>
        </p:nvSpPr>
        <p:spPr>
          <a:xfrm>
            <a:off x="1271239" y="2003645"/>
            <a:ext cx="102145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/>
              <a:t>「電力需給ひっ迫」「光熱費」「節電」「省エネ」が話題になっています。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→　「無駄なエネルギーを省く」省エネ情報を</a:t>
            </a:r>
            <a:endParaRPr lang="en-US" altLang="ja-JP" sz="3200" dirty="0"/>
          </a:p>
          <a:p>
            <a:r>
              <a:rPr lang="ja-JP" altLang="en-US" sz="3200" dirty="0"/>
              <a:t>　　広めてください。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→　万一、注意報や警報が発令されたら、</a:t>
            </a:r>
            <a:endParaRPr lang="en-US" altLang="ja-JP" sz="3200" dirty="0"/>
          </a:p>
          <a:p>
            <a:r>
              <a:rPr lang="ja-JP" altLang="en-US" sz="3200" dirty="0"/>
              <a:t>　　節電にご協力ください。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4029182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4571D9-79FC-FD59-8371-52BA34771404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■中小事業者さん対象　緊急セミナー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232465-87EB-F92E-1F73-1B4DDF440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2" y="1197621"/>
            <a:ext cx="3886726" cy="536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A48E15-F899-9E59-2E3B-D16F898D04B7}"/>
              </a:ext>
            </a:extLst>
          </p:cNvPr>
          <p:cNvSpPr txBox="1"/>
          <p:nvPr/>
        </p:nvSpPr>
        <p:spPr>
          <a:xfrm>
            <a:off x="5221812" y="2805444"/>
            <a:ext cx="6374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★中小企業・個人事業主などの方、</a:t>
            </a:r>
          </a:p>
          <a:p>
            <a:r>
              <a:rPr lang="ja-JP" altLang="en-US" sz="2400" dirty="0"/>
              <a:t>事務所、店舗、工場、宿泊施設、福祉施設や医療関係などの方へ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323312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CE1B4D-9377-3E4E-6B70-C3F38816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74" y="830997"/>
            <a:ext cx="3862592" cy="5473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4E8ABC-124B-7E69-B91F-276D32D8A7FC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■この夏　子ども向け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2A6356C-6E73-A6CD-EF08-0385C793D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111" y="830997"/>
            <a:ext cx="3842189" cy="5473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19CCD4-E2A3-5813-F904-CE2EDDC775EB}"/>
              </a:ext>
            </a:extLst>
          </p:cNvPr>
          <p:cNvSpPr txBox="1"/>
          <p:nvPr/>
        </p:nvSpPr>
        <p:spPr>
          <a:xfrm>
            <a:off x="0" y="6449253"/>
            <a:ext cx="5214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4"/>
              </a:rPr>
              <a:t>https://www.kcfca.or.jp/project/natuyasumi/</a:t>
            </a:r>
            <a:endParaRPr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9B25D4-92F9-1233-0FD4-B66EB15509CF}"/>
              </a:ext>
            </a:extLst>
          </p:cNvPr>
          <p:cNvSpPr txBox="1"/>
          <p:nvPr/>
        </p:nvSpPr>
        <p:spPr>
          <a:xfrm>
            <a:off x="5598071" y="6433487"/>
            <a:ext cx="6699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https://www.kcfca.or.jp/project/kyoto-kodomo-energy-quiz/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258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748009-209F-E042-A193-E5DACA36D471}"/>
              </a:ext>
            </a:extLst>
          </p:cNvPr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6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「節電」と「省エネ」の違い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1AF059-59B6-2E78-A116-F487038FBCD2}"/>
              </a:ext>
            </a:extLst>
          </p:cNvPr>
          <p:cNvSpPr txBox="1"/>
          <p:nvPr/>
        </p:nvSpPr>
        <p:spPr>
          <a:xfrm>
            <a:off x="1639228" y="1741592"/>
            <a:ext cx="97238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節電</a:t>
            </a:r>
            <a:r>
              <a:rPr lang="ja-JP" altLang="en-US" sz="3600" dirty="0">
                <a:latin typeface="+mn-ea"/>
              </a:rPr>
              <a:t>は、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大規模停電が起こらないようにするため、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ピーク時の電力を抑える</a:t>
            </a:r>
            <a:r>
              <a:rPr lang="ja-JP" altLang="en-US" sz="3600" dirty="0">
                <a:latin typeface="+mn-ea"/>
              </a:rPr>
              <a:t>こと。</a:t>
            </a:r>
            <a:endParaRPr lang="en-US" altLang="ja-JP" sz="3600" dirty="0">
              <a:latin typeface="+mn-ea"/>
            </a:endParaRPr>
          </a:p>
          <a:p>
            <a:endParaRPr lang="ja-JP" altLang="en-US" sz="3600" dirty="0">
              <a:latin typeface="+mn-ea"/>
            </a:endParaRPr>
          </a:p>
          <a:p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省エネ</a:t>
            </a:r>
            <a:r>
              <a:rPr lang="ja-JP" altLang="en-US" sz="3600" dirty="0">
                <a:latin typeface="+mn-ea"/>
              </a:rPr>
              <a:t>は、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エネルギーの使用量を減らす</a:t>
            </a:r>
            <a:r>
              <a:rPr lang="ja-JP" altLang="en-US" sz="3600" dirty="0">
                <a:latin typeface="+mn-ea"/>
              </a:rPr>
              <a:t>こと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（光熱費削減、CO2排出量削減）。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時間帯は関係がない。</a:t>
            </a:r>
          </a:p>
        </p:txBody>
      </p:sp>
    </p:spTree>
    <p:extLst>
      <p:ext uri="{BB962C8B-B14F-4D97-AF65-F5344CB8AC3E}">
        <p14:creationId xmlns:p14="http://schemas.microsoft.com/office/powerpoint/2010/main" val="54895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0D251C-E7C3-9207-5B3C-3D3DE37E0C35}"/>
              </a:ext>
            </a:extLst>
          </p:cNvPr>
          <p:cNvSpPr txBox="1"/>
          <p:nvPr/>
        </p:nvSpPr>
        <p:spPr>
          <a:xfrm>
            <a:off x="352339" y="6488668"/>
            <a:ext cx="11839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関西電力送配電株式会社ホームページ「でんき予報」より　</a:t>
            </a:r>
            <a:r>
              <a:rPr lang="en-US" altLang="ja-JP" dirty="0">
                <a:hlinkClick r:id="rId3"/>
              </a:rPr>
              <a:t>https://www.kansai-td.co.jp/denkiyoho/index.html</a:t>
            </a:r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7E0F62-F590-26B0-6ADE-35D6A59F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4907"/>
            <a:ext cx="12192000" cy="58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0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E11B1F-330F-FBFC-5CCB-0B3077931FE7}"/>
              </a:ext>
            </a:extLst>
          </p:cNvPr>
          <p:cNvSpPr txBox="1"/>
          <p:nvPr/>
        </p:nvSpPr>
        <p:spPr>
          <a:xfrm>
            <a:off x="409342" y="568712"/>
            <a:ext cx="3573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でんき予報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E3534B-6A1F-957A-6A1F-BCF6ECA13126}"/>
              </a:ext>
            </a:extLst>
          </p:cNvPr>
          <p:cNvSpPr txBox="1"/>
          <p:nvPr/>
        </p:nvSpPr>
        <p:spPr>
          <a:xfrm>
            <a:off x="0" y="6108344"/>
            <a:ext cx="6241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関西電力送配電株式会社ホームページ</a:t>
            </a:r>
            <a:endParaRPr lang="en-US" altLang="ja-JP" dirty="0"/>
          </a:p>
          <a:p>
            <a:r>
              <a:rPr lang="ja-JP" altLang="en-US" dirty="0"/>
              <a:t>「でんき予報」より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F94E746-F440-F7D4-C678-726B47C1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43" y="95233"/>
            <a:ext cx="6616131" cy="669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096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4EAC12-43E4-C1B2-7338-9B767351C2B5}"/>
              </a:ext>
            </a:extLst>
          </p:cNvPr>
          <p:cNvSpPr txBox="1"/>
          <p:nvPr/>
        </p:nvSpPr>
        <p:spPr>
          <a:xfrm>
            <a:off x="5913865" y="6410944"/>
            <a:ext cx="627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たんたんエナジー株式会社ホームページより（一部変更）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9DCCCBF-2FA2-AA7E-C7DE-DC059BD728D0}"/>
              </a:ext>
            </a:extLst>
          </p:cNvPr>
          <p:cNvGrpSpPr/>
          <p:nvPr/>
        </p:nvGrpSpPr>
        <p:grpSpPr>
          <a:xfrm>
            <a:off x="1713183" y="77724"/>
            <a:ext cx="8765633" cy="6078518"/>
            <a:chOff x="1713183" y="144965"/>
            <a:chExt cx="8765633" cy="607851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ABF2E22-B876-8DD6-C5B8-EDA2F581CF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1"/>
            <a:stretch/>
          </p:blipFill>
          <p:spPr bwMode="auto">
            <a:xfrm>
              <a:off x="1713183" y="407523"/>
              <a:ext cx="8765633" cy="581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08DAE02-17A5-E957-1CEB-1610D8C1A6A3}"/>
                </a:ext>
              </a:extLst>
            </p:cNvPr>
            <p:cNvSpPr/>
            <p:nvPr/>
          </p:nvSpPr>
          <p:spPr>
            <a:xfrm>
              <a:off x="4192859" y="144965"/>
              <a:ext cx="3780263" cy="434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35BB140-3E19-2765-8940-E8C7F8B9FB15}"/>
                </a:ext>
              </a:extLst>
            </p:cNvPr>
            <p:cNvSpPr txBox="1"/>
            <p:nvPr/>
          </p:nvSpPr>
          <p:spPr>
            <a:xfrm>
              <a:off x="3349272" y="3630173"/>
              <a:ext cx="355333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電力需給ひっ迫時間帯の</a:t>
              </a:r>
              <a:endPara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電気の使用を減らすこと</a:t>
              </a:r>
              <a:endPara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＝節電</a:t>
              </a:r>
              <a:endPara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（別の時間帯で使うことも含む）</a:t>
              </a:r>
              <a:endPara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90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0F89B461-4A2F-D1A7-E66B-5F24408B86D4}"/>
              </a:ext>
            </a:extLst>
          </p:cNvPr>
          <p:cNvSpPr/>
          <p:nvPr/>
        </p:nvSpPr>
        <p:spPr>
          <a:xfrm>
            <a:off x="-258337" y="-1516567"/>
            <a:ext cx="4596161" cy="45961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58742F-F562-40B8-0DF3-A3E77D04F809}"/>
              </a:ext>
            </a:extLst>
          </p:cNvPr>
          <p:cNvSpPr txBox="1"/>
          <p:nvPr/>
        </p:nvSpPr>
        <p:spPr>
          <a:xfrm>
            <a:off x="245327" y="361492"/>
            <a:ext cx="398237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atin typeface="+mj-ea"/>
                <a:ea typeface="+mj-ea"/>
              </a:rPr>
              <a:t>節電にもなる</a:t>
            </a:r>
            <a:endParaRPr lang="en-US" altLang="ja-JP" sz="4800" dirty="0">
              <a:latin typeface="+mj-ea"/>
              <a:ea typeface="+mj-ea"/>
            </a:endParaRPr>
          </a:p>
          <a:p>
            <a:pPr algn="ctr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省エネ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0633045-B7F6-C01A-8CF2-38FC7E89579A}"/>
              </a:ext>
            </a:extLst>
          </p:cNvPr>
          <p:cNvSpPr/>
          <p:nvPr/>
        </p:nvSpPr>
        <p:spPr>
          <a:xfrm>
            <a:off x="409336" y="3644289"/>
            <a:ext cx="5416111" cy="29673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2A704F4-6A38-B281-ECE2-916AF4FEA15C}"/>
              </a:ext>
            </a:extLst>
          </p:cNvPr>
          <p:cNvSpPr/>
          <p:nvPr/>
        </p:nvSpPr>
        <p:spPr>
          <a:xfrm>
            <a:off x="4841488" y="131079"/>
            <a:ext cx="6716939" cy="32080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01D4F14-C9DA-F834-4C02-792E2E0BB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40" y="758915"/>
            <a:ext cx="2615250" cy="2615250"/>
          </a:xfrm>
          <a:prstGeom prst="rect">
            <a:avLst/>
          </a:prstGeom>
        </p:spPr>
      </p:pic>
      <p:pic>
        <p:nvPicPr>
          <p:cNvPr id="11" name="図 10" descr="白いバックグラウンドの前に立っている&#10;&#10;低い精度で自動的に生成された説明">
            <a:extLst>
              <a:ext uri="{FF2B5EF4-FFF2-40B4-BE49-F238E27FC236}">
                <a16:creationId xmlns:a16="http://schemas.microsoft.com/office/drawing/2014/main" id="{4654D688-C062-59EB-FFCB-50F436171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742" y="1072435"/>
            <a:ext cx="2264096" cy="226409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9C845D-065E-7862-6D02-1F526C435122}"/>
              </a:ext>
            </a:extLst>
          </p:cNvPr>
          <p:cNvSpPr txBox="1"/>
          <p:nvPr/>
        </p:nvSpPr>
        <p:spPr>
          <a:xfrm>
            <a:off x="5144531" y="436268"/>
            <a:ext cx="42637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複数の冷蔵庫がある場合、</a:t>
            </a:r>
          </a:p>
          <a:p>
            <a:r>
              <a:rPr lang="ja-JP" altLang="en-US" sz="2400" dirty="0"/>
              <a:t>本当に必要かの確認を！</a:t>
            </a:r>
          </a:p>
          <a:p>
            <a:endParaRPr lang="en-US" altLang="ja-JP" sz="2400" dirty="0"/>
          </a:p>
          <a:p>
            <a:r>
              <a:rPr lang="ja-JP" altLang="en-US" sz="2400" dirty="0"/>
              <a:t>不要な冷蔵庫の</a:t>
            </a:r>
            <a:endParaRPr lang="en-US" altLang="ja-JP" sz="2400" dirty="0"/>
          </a:p>
          <a:p>
            <a:r>
              <a:rPr lang="ja-JP" altLang="en-US" sz="2400" dirty="0"/>
              <a:t>電源は切りましょう。</a:t>
            </a:r>
          </a:p>
        </p:txBody>
      </p:sp>
      <p:pic>
        <p:nvPicPr>
          <p:cNvPr id="15" name="図 14" descr="屋内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CB6F0A6-DA44-5BED-5630-1E9382CB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55" y="3893026"/>
            <a:ext cx="2236277" cy="260348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64D64C-6FA9-0C7B-05A8-A2FC265CE31A}"/>
              </a:ext>
            </a:extLst>
          </p:cNvPr>
          <p:cNvSpPr txBox="1"/>
          <p:nvPr/>
        </p:nvSpPr>
        <p:spPr>
          <a:xfrm>
            <a:off x="646122" y="3901226"/>
            <a:ext cx="30217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夏場は</a:t>
            </a:r>
            <a:endParaRPr lang="en-US" altLang="ja-JP" sz="2400" dirty="0"/>
          </a:p>
          <a:p>
            <a:r>
              <a:rPr lang="ja-JP" altLang="en-US" sz="2400" dirty="0"/>
              <a:t>便座の保温が</a:t>
            </a:r>
            <a:endParaRPr lang="en-US" altLang="ja-JP" sz="2400" dirty="0"/>
          </a:p>
          <a:p>
            <a:r>
              <a:rPr lang="ja-JP" altLang="en-US" sz="2400" dirty="0"/>
              <a:t>不要な方は、</a:t>
            </a:r>
            <a:endParaRPr lang="en-US" altLang="ja-JP" sz="2400" dirty="0"/>
          </a:p>
          <a:p>
            <a:r>
              <a:rPr lang="ja-JP" altLang="en-US" sz="2400" dirty="0"/>
              <a:t>スイッチをオフに！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6E310BE8-DD1F-5115-FB8F-ED61F2FEAB5C}"/>
              </a:ext>
            </a:extLst>
          </p:cNvPr>
          <p:cNvSpPr/>
          <p:nvPr/>
        </p:nvSpPr>
        <p:spPr>
          <a:xfrm>
            <a:off x="6193130" y="3644289"/>
            <a:ext cx="5594532" cy="29673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715D4DB-6F7B-79D4-7542-A4AA39DDE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782" y="3958605"/>
            <a:ext cx="1779543" cy="236742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E5BC692-98C3-9849-B1DC-AD7B5A30E280}"/>
              </a:ext>
            </a:extLst>
          </p:cNvPr>
          <p:cNvSpPr txBox="1"/>
          <p:nvPr/>
        </p:nvSpPr>
        <p:spPr>
          <a:xfrm>
            <a:off x="6393892" y="3923540"/>
            <a:ext cx="3213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冷蔵庫の横や上に</a:t>
            </a:r>
            <a:endParaRPr lang="en-US" altLang="ja-JP" sz="2400" dirty="0"/>
          </a:p>
          <a:p>
            <a:r>
              <a:rPr lang="ja-JP" altLang="en-US" sz="2400" dirty="0"/>
              <a:t>紙などを貼るのは</a:t>
            </a:r>
            <a:endParaRPr lang="en-US" altLang="ja-JP" sz="2400" dirty="0"/>
          </a:p>
          <a:p>
            <a:r>
              <a:rPr lang="ja-JP" altLang="en-US" sz="2400" dirty="0"/>
              <a:t>やめましょう。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放熱板を塞がない。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465651D-98A0-4A53-D084-146B59DF2C62}"/>
              </a:ext>
            </a:extLst>
          </p:cNvPr>
          <p:cNvSpPr txBox="1"/>
          <p:nvPr/>
        </p:nvSpPr>
        <p:spPr>
          <a:xfrm>
            <a:off x="11197064" y="427788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×</a:t>
            </a:r>
            <a:endParaRPr kumimoji="1" lang="ja-JP" altLang="en-US" sz="40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734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0F89B461-4A2F-D1A7-E66B-5F24408B86D4}"/>
              </a:ext>
            </a:extLst>
          </p:cNvPr>
          <p:cNvSpPr/>
          <p:nvPr/>
        </p:nvSpPr>
        <p:spPr>
          <a:xfrm>
            <a:off x="-258337" y="-1516567"/>
            <a:ext cx="4596161" cy="45961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58742F-F562-40B8-0DF3-A3E77D04F809}"/>
              </a:ext>
            </a:extLst>
          </p:cNvPr>
          <p:cNvSpPr txBox="1"/>
          <p:nvPr/>
        </p:nvSpPr>
        <p:spPr>
          <a:xfrm>
            <a:off x="245327" y="361492"/>
            <a:ext cx="398237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atin typeface="+mj-ea"/>
                <a:ea typeface="+mj-ea"/>
              </a:rPr>
              <a:t>節電にもなる</a:t>
            </a:r>
            <a:endParaRPr lang="en-US" altLang="ja-JP" sz="4800" dirty="0">
              <a:latin typeface="+mj-ea"/>
              <a:ea typeface="+mj-ea"/>
            </a:endParaRPr>
          </a:p>
          <a:p>
            <a:pPr algn="ctr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省エネ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151B52F-DC63-AF5B-0A29-FEC7BB572BD0}"/>
              </a:ext>
            </a:extLst>
          </p:cNvPr>
          <p:cNvSpPr/>
          <p:nvPr/>
        </p:nvSpPr>
        <p:spPr>
          <a:xfrm>
            <a:off x="4731369" y="266369"/>
            <a:ext cx="4443453" cy="2877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F577E7-9E8F-E0EA-78B0-349CE19531AF}"/>
              </a:ext>
            </a:extLst>
          </p:cNvPr>
          <p:cNvSpPr txBox="1"/>
          <p:nvPr/>
        </p:nvSpPr>
        <p:spPr>
          <a:xfrm>
            <a:off x="4985543" y="607935"/>
            <a:ext cx="2320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窓の外で</a:t>
            </a:r>
            <a:endParaRPr lang="en-US" altLang="ja-JP" sz="2400" dirty="0"/>
          </a:p>
          <a:p>
            <a:r>
              <a:rPr lang="ja-JP" altLang="en-US" sz="2400" dirty="0"/>
              <a:t>遮熱・遮光</a:t>
            </a:r>
            <a:endParaRPr lang="en-US" altLang="ja-JP" sz="2400" dirty="0"/>
          </a:p>
          <a:p>
            <a:r>
              <a:rPr lang="ja-JP" altLang="en-US" sz="2400" dirty="0"/>
              <a:t>しましょう！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D0145D-38ED-B054-78FC-59858FD02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749" y="515602"/>
            <a:ext cx="1721092" cy="2455524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3DF13AC-09B7-1ED7-803C-955CA0AC932D}"/>
              </a:ext>
            </a:extLst>
          </p:cNvPr>
          <p:cNvSpPr/>
          <p:nvPr/>
        </p:nvSpPr>
        <p:spPr>
          <a:xfrm>
            <a:off x="9339209" y="221461"/>
            <a:ext cx="2492676" cy="29673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5CE787-6A25-2F83-6FAE-CDD47DA4DBAA}"/>
              </a:ext>
            </a:extLst>
          </p:cNvPr>
          <p:cNvSpPr txBox="1"/>
          <p:nvPr/>
        </p:nvSpPr>
        <p:spPr>
          <a:xfrm>
            <a:off x="9826770" y="2044585"/>
            <a:ext cx="1911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LED</a:t>
            </a:r>
            <a:r>
              <a:rPr lang="ja-JP" altLang="en-US" sz="2400" dirty="0"/>
              <a:t>照明に</a:t>
            </a:r>
            <a:endParaRPr lang="en-US" altLang="ja-JP" sz="2400" dirty="0"/>
          </a:p>
          <a:p>
            <a:r>
              <a:rPr lang="ja-JP" altLang="en-US" sz="2400" dirty="0"/>
              <a:t>交換</a:t>
            </a:r>
          </a:p>
        </p:txBody>
      </p:sp>
      <p:pic>
        <p:nvPicPr>
          <p:cNvPr id="12" name="図 11" descr="座る, テーブル, 皿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9F891519-A47C-2581-9A83-DD9234CE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49" y="266369"/>
            <a:ext cx="1657148" cy="1302497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6742E91-DC80-828F-CFE3-6DD48302C150}"/>
              </a:ext>
            </a:extLst>
          </p:cNvPr>
          <p:cNvSpPr/>
          <p:nvPr/>
        </p:nvSpPr>
        <p:spPr>
          <a:xfrm>
            <a:off x="698642" y="3328822"/>
            <a:ext cx="11039449" cy="34171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6C5B38B9-7CCD-FEF4-F081-7745D8A09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89" y="4771157"/>
            <a:ext cx="1770353" cy="179049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A119C8B-6DFE-07E2-D086-43EDC8D9D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677" y="4712865"/>
            <a:ext cx="3994192" cy="177685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FA6A04F-79CB-9240-E418-387C63813AB0}"/>
              </a:ext>
            </a:extLst>
          </p:cNvPr>
          <p:cNvSpPr txBox="1"/>
          <p:nvPr/>
        </p:nvSpPr>
        <p:spPr>
          <a:xfrm>
            <a:off x="923860" y="3429810"/>
            <a:ext cx="107526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エアコン</a:t>
            </a:r>
            <a:r>
              <a:rPr lang="en-US" altLang="ja-JP" sz="2400" dirty="0"/>
              <a:t>…</a:t>
            </a:r>
            <a:r>
              <a:rPr lang="ja-JP" altLang="en-US" sz="2400" dirty="0"/>
              <a:t>熱中症対策のため、冷房のガマンはしない！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①頻繁にオン・オフしない　②フィルター掃除　　③室外機を確認</a:t>
            </a:r>
            <a:endParaRPr lang="en-US" altLang="ja-JP" sz="24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8B1A43E-81E2-EB12-BE74-D74936286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391" y="4771157"/>
            <a:ext cx="3014846" cy="17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5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楕円 1">
            <a:extLst>
              <a:ext uri="{FF2B5EF4-FFF2-40B4-BE49-F238E27FC236}">
                <a16:creationId xmlns:a16="http://schemas.microsoft.com/office/drawing/2014/main" id="{9F6CC8B1-C1CF-06C6-8B52-DD71B6EE7D1A}"/>
              </a:ext>
            </a:extLst>
          </p:cNvPr>
          <p:cNvSpPr/>
          <p:nvPr/>
        </p:nvSpPr>
        <p:spPr>
          <a:xfrm>
            <a:off x="-258337" y="-1516567"/>
            <a:ext cx="4596161" cy="45961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B84606-40C5-7420-8F77-7F55715441C6}"/>
              </a:ext>
            </a:extLst>
          </p:cNvPr>
          <p:cNvSpPr txBox="1"/>
          <p:nvPr/>
        </p:nvSpPr>
        <p:spPr>
          <a:xfrm>
            <a:off x="409342" y="568712"/>
            <a:ext cx="3573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節電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0361743-A524-2725-579B-6E63BD925898}"/>
              </a:ext>
            </a:extLst>
          </p:cNvPr>
          <p:cNvSpPr/>
          <p:nvPr/>
        </p:nvSpPr>
        <p:spPr>
          <a:xfrm>
            <a:off x="537635" y="3563761"/>
            <a:ext cx="11344294" cy="31555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012BA21-0F00-2361-FBCE-B6F2AA440AF0}"/>
              </a:ext>
            </a:extLst>
          </p:cNvPr>
          <p:cNvSpPr/>
          <p:nvPr/>
        </p:nvSpPr>
        <p:spPr>
          <a:xfrm>
            <a:off x="5037549" y="359955"/>
            <a:ext cx="6876426" cy="29018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トースター, 座る, 椅子 が含まれている画像&#10;&#10;自動的に生成された説明">
            <a:extLst>
              <a:ext uri="{FF2B5EF4-FFF2-40B4-BE49-F238E27FC236}">
                <a16:creationId xmlns:a16="http://schemas.microsoft.com/office/drawing/2014/main" id="{AEE6AF74-CAD9-85AA-7B79-F093F7D50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5" y="4636663"/>
            <a:ext cx="2073766" cy="2073766"/>
          </a:xfrm>
          <a:prstGeom prst="rect">
            <a:avLst/>
          </a:prstGeom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DB1130EF-AB9C-9D0E-A636-4BE882F2F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85" y="4792454"/>
            <a:ext cx="1753527" cy="1683023"/>
          </a:xfrm>
          <a:prstGeom prst="rect">
            <a:avLst/>
          </a:prstGeom>
        </p:spPr>
      </p:pic>
      <p:pic>
        <p:nvPicPr>
          <p:cNvPr id="13" name="図 12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5ECA81F8-B920-4A1E-2C2F-6E0166EE3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53" y="4995783"/>
            <a:ext cx="1421564" cy="1421564"/>
          </a:xfrm>
          <a:prstGeom prst="rect">
            <a:avLst/>
          </a:prstGeom>
        </p:spPr>
      </p:pic>
      <p:pic>
        <p:nvPicPr>
          <p:cNvPr id="15" name="図 14" descr="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BE705026-3D1D-8AA2-9B81-376E44F03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5" y="4613049"/>
            <a:ext cx="1883459" cy="18834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FBAB08C-1B07-02E0-7612-6F0B34FFD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68" y="4792454"/>
            <a:ext cx="1543955" cy="167593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82CC4B1-1425-A048-2718-AE954DF7E1C7}"/>
              </a:ext>
            </a:extLst>
          </p:cNvPr>
          <p:cNvSpPr txBox="1"/>
          <p:nvPr/>
        </p:nvSpPr>
        <p:spPr>
          <a:xfrm>
            <a:off x="537635" y="3650254"/>
            <a:ext cx="11526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　ひっ迫時間をずらして使う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　洗濯機　　　　乾燥機　　　　テレビ　　　　食洗器　　ドライヤー　掃除機</a:t>
            </a:r>
            <a:endParaRPr lang="en-US" altLang="ja-JP" sz="2400" dirty="0"/>
          </a:p>
        </p:txBody>
      </p:sp>
      <p:pic>
        <p:nvPicPr>
          <p:cNvPr id="20" name="図 19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01BA4958-8E52-FC3D-6873-D8F82B4238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7" t="16650" b="45714"/>
          <a:stretch/>
        </p:blipFill>
        <p:spPr>
          <a:xfrm>
            <a:off x="9012608" y="440653"/>
            <a:ext cx="2786072" cy="268769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002B387-9E82-836F-4D83-7235FD81D0D6}"/>
              </a:ext>
            </a:extLst>
          </p:cNvPr>
          <p:cNvSpPr txBox="1"/>
          <p:nvPr/>
        </p:nvSpPr>
        <p:spPr>
          <a:xfrm>
            <a:off x="5300913" y="627314"/>
            <a:ext cx="35964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EV</a:t>
            </a:r>
            <a:r>
              <a:rPr lang="ja-JP" altLang="en-US" sz="2400" dirty="0"/>
              <a:t>は、ひっ迫時間帯を</a:t>
            </a:r>
            <a:endParaRPr lang="en-US" altLang="ja-JP" sz="2400" dirty="0"/>
          </a:p>
          <a:p>
            <a:r>
              <a:rPr lang="ja-JP" altLang="en-US" sz="2400" dirty="0"/>
              <a:t>ずらして充電する。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EV</a:t>
            </a:r>
            <a:r>
              <a:rPr lang="ja-JP" altLang="en-US" sz="2400" dirty="0"/>
              <a:t>や蓄電池の電気を</a:t>
            </a:r>
            <a:endParaRPr lang="en-US" altLang="ja-JP" sz="2400" dirty="0"/>
          </a:p>
          <a:p>
            <a:r>
              <a:rPr lang="ja-JP" altLang="en-US" sz="2400" dirty="0"/>
              <a:t>ひっ迫時間帯に使う。</a:t>
            </a: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4A189978-A5E2-2C98-3479-0ECA502EF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62" y="4729764"/>
            <a:ext cx="1745713" cy="17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21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13ab12-0155-4cf3-8ffd-64ae6d3b30c4" xsi:nil="true"/>
    <lcf76f155ced4ddcb4097134ff3c332f xmlns="3823087a-838c-44fb-aa20-81d5889e822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BB5270AA26E3F4DA18538B36468D86A" ma:contentTypeVersion="16" ma:contentTypeDescription="新しいドキュメントを作成します。" ma:contentTypeScope="" ma:versionID="8ac412e3814db7f4d473686cf61eb7dc">
  <xsd:schema xmlns:xsd="http://www.w3.org/2001/XMLSchema" xmlns:xs="http://www.w3.org/2001/XMLSchema" xmlns:p="http://schemas.microsoft.com/office/2006/metadata/properties" xmlns:ns2="3823087a-838c-44fb-aa20-81d5889e8221" xmlns:ns3="4413ab12-0155-4cf3-8ffd-64ae6d3b30c4" targetNamespace="http://schemas.microsoft.com/office/2006/metadata/properties" ma:root="true" ma:fieldsID="93b355ddb0f60c900916885c7b349f39" ns2:_="" ns3:_="">
    <xsd:import namespace="3823087a-838c-44fb-aa20-81d5889e8221"/>
    <xsd:import namespace="4413ab12-0155-4cf3-8ffd-64ae6d3b30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3087a-838c-44fb-aa20-81d5889e82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a3a6a5b4-b231-415f-8370-eaa1bda671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3ab12-0155-4cf3-8ffd-64ae6d3b30c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1ce40b-aa7d-4267-bacc-0759d18550db}" ma:internalName="TaxCatchAll" ma:showField="CatchAllData" ma:web="4413ab12-0155-4cf3-8ffd-64ae6d3b3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86CBEF-356E-4834-A76E-EB04ACF7A32D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413ab12-0155-4cf3-8ffd-64ae6d3b30c4"/>
    <ds:schemaRef ds:uri="http://purl.org/dc/dcmitype/"/>
    <ds:schemaRef ds:uri="http://schemas.microsoft.com/office/infopath/2007/PartnerControls"/>
    <ds:schemaRef ds:uri="http://schemas.microsoft.com/office/2006/metadata/properties"/>
    <ds:schemaRef ds:uri="3823087a-838c-44fb-aa20-81d5889e822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1E8BEFC-C20D-436D-A393-C43F14A2D4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14A1FB-A6DC-4890-9BFE-61658DB0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23087a-838c-44fb-aa20-81d5889e8221"/>
    <ds:schemaRef ds:uri="4413ab12-0155-4cf3-8ffd-64ae6d3b30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796</Words>
  <Application>Microsoft Office PowerPoint</Application>
  <PresentationFormat>ワイド画面</PresentationFormat>
  <Paragraphs>133</Paragraphs>
  <Slides>21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asai kaoru</dc:creator>
  <cp:lastModifiedBy>asai kaoru</cp:lastModifiedBy>
  <cp:revision>10</cp:revision>
  <dcterms:created xsi:type="dcterms:W3CDTF">2022-07-03T02:58:58Z</dcterms:created>
  <dcterms:modified xsi:type="dcterms:W3CDTF">2022-07-15T04:09:13Z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0x010100ABB5270AA26E3F4DA18538B36468D86A</vt:lpwstr>
  </property>
  <property fmtid="{D5CDD505-2E9C-101B-9397-08002B2CF9AE}" pid="3" name="MediaServiceImageTags">
    <vt:lpwstr/>
  </property>
</Properties>
</file>